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9" d="100"/>
          <a:sy n="59" d="100"/>
        </p:scale>
        <p:origin x="-2112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6800" y="1025234"/>
            <a:ext cx="1600200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هفته </a:t>
            </a:r>
            <a:r>
              <a:rPr lang="fa-IR" sz="6000" dirty="0" smtClean="0">
                <a:latin typeface="IranNastaliq" pitchFamily="18" charset="0"/>
                <a:ea typeface="Calibri"/>
                <a:cs typeface="IranNastaliq" pitchFamily="18" charset="0"/>
              </a:rPr>
              <a:t>پژوهش</a:t>
            </a:r>
            <a:endParaRPr lang="en-US" sz="6000" dirty="0">
              <a:effectLst/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3733800" cy="135319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IranNastaliq"/>
              </a:rPr>
              <a:t>معا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ونت </a:t>
            </a:r>
            <a:r>
              <a:rPr lang="fa-IR" sz="3200" dirty="0">
                <a:latin typeface="Calibri"/>
                <a:ea typeface="Calibri"/>
                <a:cs typeface="IranNastaliq"/>
              </a:rPr>
              <a:t>پژوهشی و فناوری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دانشکده علوم تربیتی </a:t>
            </a:r>
            <a:r>
              <a:rPr lang="fa-IR" sz="3200">
                <a:latin typeface="Calibri"/>
                <a:ea typeface="Calibri"/>
                <a:cs typeface="IranNastaliq"/>
              </a:rPr>
              <a:t>و </a:t>
            </a:r>
            <a:r>
              <a:rPr lang="fa-IR" sz="3200" smtClean="0">
                <a:latin typeface="Calibri"/>
                <a:ea typeface="Calibri"/>
                <a:cs typeface="IranNastaliq"/>
              </a:rPr>
              <a:t>روانشناسی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375"/>
            <a:ext cx="1533525" cy="1266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2230" y="5194598"/>
            <a:ext cx="6900230" cy="1211614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atin typeface="Algerian" pitchFamily="82" charset="0"/>
                <a:ea typeface="Calibri"/>
                <a:cs typeface="B Homa" pitchFamily="2" charset="-78"/>
              </a:rPr>
              <a:t>              </a:t>
            </a:r>
            <a:r>
              <a:rPr lang="fa-IR" sz="2800" dirty="0" smtClean="0">
                <a:latin typeface="Algerian" pitchFamily="82" charset="0"/>
                <a:ea typeface="Calibri"/>
                <a:cs typeface="B Homa" pitchFamily="2" charset="-78"/>
              </a:rPr>
              <a:t>عنوان</a:t>
            </a:r>
            <a:r>
              <a:rPr lang="fa-IR" sz="28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2800" b="1" dirty="0">
                <a:latin typeface="Algerian" pitchFamily="82" charset="0"/>
                <a:ea typeface="Calibri"/>
                <a:cs typeface="B Homa" pitchFamily="2" charset="-78"/>
              </a:rPr>
              <a:t>:</a:t>
            </a:r>
            <a:r>
              <a:rPr lang="en-US" sz="2800" b="1" dirty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2800" b="1" dirty="0">
                <a:latin typeface="Algerian" pitchFamily="82" charset="0"/>
                <a:ea typeface="Calibri"/>
                <a:cs typeface="B Homa" pitchFamily="2" charset="-78"/>
              </a:rPr>
              <a:t>               </a:t>
            </a:r>
            <a:r>
              <a:rPr lang="fa-IR" sz="28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en-US" sz="28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endParaRPr lang="en-US" sz="2800" b="1" dirty="0">
              <a:latin typeface="Algerian" pitchFamily="82" charset="0"/>
              <a:ea typeface="Calibri"/>
              <a:cs typeface="B Homa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آموزش تحلیل عامل اکتشافی،تاییدی و الگویابی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lgerian" pitchFamily="82" charset="0"/>
              <a:ea typeface="Calibri"/>
              <a:cs typeface="B Hom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08740" y="2884438"/>
            <a:ext cx="2529860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latin typeface="Calibri"/>
                <a:ea typeface="Calibri"/>
                <a:cs typeface="IranNastaliq"/>
              </a:rPr>
              <a:t>دکتر کیومرث بشلیده</a:t>
            </a:r>
            <a:endParaRPr lang="en-US" sz="6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3209" y="7848600"/>
            <a:ext cx="2963345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زمان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:  دوشنبه   1401/9/28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7791" y="7192176"/>
            <a:ext cx="255420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مکان </a:t>
            </a:r>
            <a:r>
              <a:rPr lang="fa-IR" sz="2000" dirty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: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مرکز کاکپیوتر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7848600"/>
            <a:ext cx="2563562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ساعت :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12 - 10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7583" y="750838"/>
            <a:ext cx="1119217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فناوری</a:t>
            </a:r>
            <a:endParaRPr lang="en-US" sz="6000" dirty="0">
              <a:solidFill>
                <a:prstClr val="white"/>
              </a:solidFill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650" y="994969"/>
            <a:ext cx="332142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و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23209" y="533400"/>
            <a:ext cx="891591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ea typeface="Calibri"/>
                <a:cs typeface="IranNastaliq"/>
              </a:rPr>
              <a:t>گرامی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2895600" y="127337"/>
            <a:ext cx="452368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dirty="0">
                <a:ea typeface="Calibri"/>
                <a:cs typeface="IranNastaliq"/>
              </a:rPr>
              <a:t> </a:t>
            </a: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باد</a:t>
            </a:r>
            <a:endParaRPr lang="en-US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600" y="4071170"/>
            <a:ext cx="1301959" cy="72943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600" dirty="0" smtClean="0">
                <a:latin typeface="Calibri"/>
                <a:ea typeface="Calibri"/>
                <a:cs typeface="IranNastaliq"/>
              </a:rPr>
              <a:t>گروه    روانشناسی</a:t>
            </a:r>
            <a:endParaRPr lang="en-US" sz="3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9639" y="4572000"/>
            <a:ext cx="2949846" cy="72943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6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/>
                <a:ea typeface="Calibri"/>
                <a:cs typeface="B Esfehan" pitchFamily="2" charset="-78"/>
              </a:rPr>
              <a:t>کارگاه آموزشی</a:t>
            </a:r>
            <a:endParaRPr lang="en-US" sz="36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B Esfeha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026" y="2421813"/>
            <a:ext cx="1727346" cy="2173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152400" y="6447118"/>
            <a:ext cx="2424062" cy="555986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/>
                <a:ea typeface="Calibri"/>
                <a:cs typeface="Arial"/>
              </a:rPr>
              <a:t>AMOS </a:t>
            </a:r>
            <a:r>
              <a:rPr lang="fa-IR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/>
                <a:ea typeface="Calibri"/>
                <a:cs typeface="Arial"/>
              </a:rPr>
              <a:t>و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/>
                <a:ea typeface="Calibri"/>
                <a:cs typeface="Arial"/>
              </a:rPr>
              <a:t>SPSS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6500" y="6487180"/>
            <a:ext cx="4229100" cy="52322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fa-IR" sz="2800" b="1" dirty="0">
                <a:solidFill>
                  <a:srgbClr val="A5C249">
                    <a:lumMod val="60000"/>
                    <a:lumOff val="40000"/>
                  </a:srgbClr>
                </a:solidFill>
                <a:latin typeface="Algerian" pitchFamily="82" charset="0"/>
                <a:ea typeface="Calibri"/>
                <a:cs typeface="B Homa" pitchFamily="2" charset="-78"/>
              </a:rPr>
              <a:t>معادلات ساختاری با استفاده </a:t>
            </a:r>
            <a:r>
              <a:rPr lang="fa-IR" sz="2800" b="1" dirty="0" smtClean="0">
                <a:solidFill>
                  <a:srgbClr val="A5C249">
                    <a:lumMod val="60000"/>
                    <a:lumOff val="40000"/>
                  </a:srgbClr>
                </a:solidFill>
                <a:latin typeface="Algerian" pitchFamily="82" charset="0"/>
                <a:ea typeface="Calibri"/>
                <a:cs typeface="B Homa" pitchFamily="2" charset="-78"/>
              </a:rPr>
              <a:t>از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169</TotalTime>
  <Words>53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24</cp:revision>
  <dcterms:created xsi:type="dcterms:W3CDTF">2006-08-16T00:00:00Z</dcterms:created>
  <dcterms:modified xsi:type="dcterms:W3CDTF">2022-11-26T06:04:26Z</dcterms:modified>
</cp:coreProperties>
</file>