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59" d="100"/>
          <a:sy n="59" d="100"/>
        </p:scale>
        <p:origin x="-2112" y="31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6336168"/>
            <a:ext cx="6858000" cy="281728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579144" y="0"/>
            <a:ext cx="2278856" cy="9144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321798" y="4450080"/>
            <a:ext cx="4860036" cy="306832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324788" y="2059749"/>
            <a:ext cx="4860036" cy="23368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6336168"/>
            <a:ext cx="6858000" cy="281728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579144" y="0"/>
            <a:ext cx="2278856" cy="9144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778450"/>
            <a:ext cx="4972050" cy="2435151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3314400"/>
            <a:ext cx="4972050" cy="1422251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5600700" cy="1524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2743200" cy="603461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00400" y="2133601"/>
            <a:ext cx="2743200" cy="603461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7315200"/>
            <a:ext cx="3030141" cy="11176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3769" y="7315200"/>
            <a:ext cx="3031331" cy="11176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2022550"/>
            <a:ext cx="3030141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022550"/>
            <a:ext cx="3031331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5760"/>
            <a:ext cx="5602986" cy="1524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580704"/>
            <a:ext cx="2400300" cy="973667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42900" y="285899"/>
            <a:ext cx="2057400" cy="12192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" y="2641600"/>
            <a:ext cx="5314950" cy="508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17336" y="8562753"/>
            <a:ext cx="571500" cy="486833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7549" y="2274279"/>
            <a:ext cx="2290401" cy="1671744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99221" y="1359876"/>
            <a:ext cx="3086100" cy="54864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7550" y="3998354"/>
            <a:ext cx="2290400" cy="3551309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2900" y="8562753"/>
            <a:ext cx="1600200" cy="486833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6336168"/>
            <a:ext cx="6858000" cy="281728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486400" y="0"/>
            <a:ext cx="1371600" cy="9144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42900" y="366184"/>
            <a:ext cx="5600700" cy="1524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5600700" cy="603461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342900" y="8562753"/>
            <a:ext cx="1600200" cy="486833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343150" y="8562753"/>
            <a:ext cx="2171700" cy="486833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6115050" y="8562753"/>
            <a:ext cx="5715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876800" y="1025234"/>
            <a:ext cx="1600200" cy="1154162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a-IR" sz="6000" dirty="0">
                <a:solidFill>
                  <a:prstClr val="white"/>
                </a:solidFill>
                <a:latin typeface="IranNastaliq" pitchFamily="18" charset="0"/>
                <a:ea typeface="Calibri"/>
                <a:cs typeface="IranNastaliq" pitchFamily="18" charset="0"/>
              </a:rPr>
              <a:t>هفته </a:t>
            </a:r>
            <a:r>
              <a:rPr lang="fa-IR" sz="6000" dirty="0" smtClean="0">
                <a:solidFill>
                  <a:prstClr val="white"/>
                </a:solidFill>
                <a:latin typeface="IranNastaliq" pitchFamily="18" charset="0"/>
                <a:ea typeface="Calibri"/>
                <a:cs typeface="IranNastaliq" pitchFamily="18" charset="0"/>
              </a:rPr>
              <a:t>پژوهش</a:t>
            </a:r>
            <a:endParaRPr lang="en-US" sz="6000" dirty="0">
              <a:solidFill>
                <a:prstClr val="white"/>
              </a:solidFill>
              <a:latin typeface="IranNastaliq" pitchFamily="18" charset="0"/>
              <a:ea typeface="Calibri"/>
              <a:cs typeface="IranNastaliq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43000" y="1447800"/>
            <a:ext cx="3733800" cy="1353191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2800" dirty="0" smtClean="0">
                <a:solidFill>
                  <a:prstClr val="white"/>
                </a:solidFill>
                <a:latin typeface="Calibri"/>
                <a:ea typeface="Calibri"/>
                <a:cs typeface="IranNastaliq"/>
              </a:rPr>
              <a:t>معا</a:t>
            </a:r>
            <a:r>
              <a:rPr lang="fa-IR" sz="3200" dirty="0" smtClean="0">
                <a:solidFill>
                  <a:prstClr val="white"/>
                </a:solidFill>
                <a:latin typeface="Calibri"/>
                <a:ea typeface="Calibri"/>
                <a:cs typeface="IranNastaliq"/>
              </a:rPr>
              <a:t>ونت </a:t>
            </a:r>
            <a:r>
              <a:rPr lang="fa-IR" sz="3200" dirty="0">
                <a:solidFill>
                  <a:prstClr val="white"/>
                </a:solidFill>
                <a:latin typeface="Calibri"/>
                <a:ea typeface="Calibri"/>
                <a:cs typeface="IranNastaliq"/>
              </a:rPr>
              <a:t>پژوهشی و فناوری</a:t>
            </a:r>
            <a:endParaRPr lang="en-US" sz="3200" dirty="0">
              <a:solidFill>
                <a:prstClr val="white"/>
              </a:solidFill>
              <a:latin typeface="Calibri"/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3200" dirty="0">
                <a:solidFill>
                  <a:prstClr val="white"/>
                </a:solidFill>
                <a:latin typeface="Calibri"/>
                <a:ea typeface="Calibri"/>
                <a:cs typeface="IranNastaliq"/>
              </a:rPr>
              <a:t>دانشکده علوم تربیتی و </a:t>
            </a:r>
            <a:r>
              <a:rPr lang="fa-IR" sz="3200" dirty="0" smtClean="0">
                <a:solidFill>
                  <a:prstClr val="white"/>
                </a:solidFill>
                <a:latin typeface="Calibri"/>
                <a:ea typeface="Calibri"/>
                <a:cs typeface="IranNastaliq"/>
              </a:rPr>
              <a:t>روانشناسی</a:t>
            </a:r>
            <a:endParaRPr lang="en-US" sz="3200" dirty="0">
              <a:solidFill>
                <a:prstClr val="white"/>
              </a:solidFill>
              <a:latin typeface="Calibri"/>
              <a:ea typeface="Calibri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33375"/>
            <a:ext cx="1533525" cy="126682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-423230" y="5526455"/>
            <a:ext cx="7281230" cy="1636345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 smtClean="0">
                <a:solidFill>
                  <a:prstClr val="white"/>
                </a:solidFill>
                <a:latin typeface="Algerian" pitchFamily="82" charset="0"/>
                <a:ea typeface="Calibri"/>
                <a:cs typeface="B Tabassom" pitchFamily="2" charset="-78"/>
              </a:rPr>
              <a:t>                        </a:t>
            </a:r>
            <a:r>
              <a:rPr lang="fa-IR" sz="3200" b="1" dirty="0" smtClean="0">
                <a:solidFill>
                  <a:prstClr val="white"/>
                </a:solidFill>
                <a:latin typeface="Algerian" pitchFamily="82" charset="0"/>
                <a:ea typeface="Calibri"/>
                <a:cs typeface="B Homa" pitchFamily="2" charset="-78"/>
              </a:rPr>
              <a:t>عنوان </a:t>
            </a:r>
            <a:r>
              <a:rPr lang="fa-IR" sz="3200" b="1" dirty="0">
                <a:solidFill>
                  <a:prstClr val="white"/>
                </a:solidFill>
                <a:latin typeface="Algerian" pitchFamily="82" charset="0"/>
                <a:ea typeface="Calibri"/>
                <a:cs typeface="B Homa" pitchFamily="2" charset="-78"/>
              </a:rPr>
              <a:t>:</a:t>
            </a:r>
            <a:r>
              <a:rPr lang="en-US" sz="3200" b="1" dirty="0">
                <a:solidFill>
                  <a:prstClr val="white"/>
                </a:solidFill>
                <a:latin typeface="Algerian" pitchFamily="82" charset="0"/>
                <a:ea typeface="Calibri"/>
                <a:cs typeface="B Homa" pitchFamily="2" charset="-78"/>
              </a:rPr>
              <a:t> </a:t>
            </a:r>
            <a:r>
              <a:rPr lang="fa-IR" sz="3200" b="1" dirty="0" smtClean="0">
                <a:solidFill>
                  <a:prstClr val="white"/>
                </a:solidFill>
                <a:latin typeface="Algerian" pitchFamily="82" charset="0"/>
                <a:ea typeface="Calibri"/>
                <a:cs typeface="B Homa" pitchFamily="2" charset="-78"/>
              </a:rPr>
              <a:t>                        </a:t>
            </a:r>
            <a:r>
              <a:rPr lang="en-US" sz="3200" b="1" dirty="0" smtClean="0">
                <a:solidFill>
                  <a:prstClr val="white"/>
                </a:solidFill>
                <a:latin typeface="Algerian" pitchFamily="82" charset="0"/>
                <a:ea typeface="Calibri"/>
                <a:cs typeface="B Homa" pitchFamily="2" charset="-78"/>
              </a:rPr>
              <a:t> </a:t>
            </a:r>
            <a:endParaRPr lang="en-US" sz="3200" b="1" dirty="0">
              <a:solidFill>
                <a:prstClr val="white"/>
              </a:solidFill>
              <a:latin typeface="Algerian" pitchFamily="82" charset="0"/>
              <a:ea typeface="Calibri"/>
              <a:cs typeface="B Homa" pitchFamily="2" charset="-78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a-IR" sz="4000" b="1" dirty="0" smtClean="0">
                <a:solidFill>
                  <a:srgbClr val="B9CA1A">
                    <a:lumMod val="60000"/>
                    <a:lumOff val="40000"/>
                  </a:srgbClr>
                </a:solidFill>
                <a:latin typeface="Algerian" pitchFamily="82" charset="0"/>
                <a:ea typeface="Calibri"/>
                <a:cs typeface="B Homa" pitchFamily="2" charset="-78"/>
              </a:rPr>
              <a:t>     آشنایی </a:t>
            </a:r>
            <a:r>
              <a:rPr lang="fa-IR" sz="4000" b="1" dirty="0">
                <a:solidFill>
                  <a:srgbClr val="B9CA1A">
                    <a:lumMod val="60000"/>
                    <a:lumOff val="40000"/>
                  </a:srgbClr>
                </a:solidFill>
                <a:latin typeface="Algerian" pitchFamily="82" charset="0"/>
                <a:ea typeface="Calibri"/>
                <a:cs typeface="B Homa" pitchFamily="2" charset="-78"/>
              </a:rPr>
              <a:t>با شاخص های </a:t>
            </a:r>
            <a:r>
              <a:rPr lang="fa-IR" sz="4000" b="1" dirty="0" smtClean="0">
                <a:solidFill>
                  <a:srgbClr val="B9CA1A">
                    <a:lumMod val="60000"/>
                    <a:lumOff val="40000"/>
                  </a:srgbClr>
                </a:solidFill>
                <a:latin typeface="Algerian" pitchFamily="82" charset="0"/>
                <a:ea typeface="Calibri"/>
                <a:cs typeface="B Homa" pitchFamily="2" charset="-78"/>
              </a:rPr>
              <a:t>علم</a:t>
            </a:r>
            <a:endParaRPr lang="en-US" sz="4000" b="1" dirty="0">
              <a:solidFill>
                <a:srgbClr val="B9CA1A">
                  <a:lumMod val="60000"/>
                  <a:lumOff val="40000"/>
                </a:srgbClr>
              </a:solidFill>
              <a:latin typeface="Algerian" pitchFamily="82" charset="0"/>
              <a:ea typeface="Calibri"/>
              <a:cs typeface="B Homa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57400" y="2819400"/>
            <a:ext cx="2048959" cy="1154162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6000" dirty="0">
                <a:solidFill>
                  <a:prstClr val="white"/>
                </a:solidFill>
                <a:latin typeface="Calibri"/>
                <a:ea typeface="Calibri"/>
                <a:cs typeface="IranNastaliq"/>
              </a:rPr>
              <a:t>فاطمه حسینی زاده</a:t>
            </a:r>
            <a:endParaRPr lang="en-US" sz="6000" dirty="0">
              <a:solidFill>
                <a:prstClr val="white"/>
              </a:solidFill>
              <a:latin typeface="Calibri"/>
              <a:ea typeface="Calibri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81879" y="8011924"/>
            <a:ext cx="3104675" cy="446276"/>
          </a:xfrm>
          <a:prstGeom prst="rect">
            <a:avLst/>
          </a:prstGeom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fa-IR" sz="2000" dirty="0">
                <a:solidFill>
                  <a:prstClr val="black"/>
                </a:solidFill>
                <a:latin typeface="Calibri"/>
                <a:ea typeface="Calibri"/>
                <a:cs typeface="B Homa" pitchFamily="2" charset="-78"/>
              </a:rPr>
              <a:t>زمان </a:t>
            </a:r>
            <a:r>
              <a:rPr lang="fa-IR" sz="2000" dirty="0" smtClean="0">
                <a:solidFill>
                  <a:prstClr val="black"/>
                </a:solidFill>
                <a:latin typeface="Calibri"/>
                <a:ea typeface="Calibri"/>
                <a:cs typeface="B Homa" pitchFamily="2" charset="-78"/>
              </a:rPr>
              <a:t>:  شنبه   1401/9/26</a:t>
            </a:r>
            <a:endParaRPr lang="en-US" sz="2000" dirty="0">
              <a:solidFill>
                <a:prstClr val="black"/>
              </a:solidFill>
              <a:latin typeface="Calibri"/>
              <a:ea typeface="Calibri"/>
              <a:cs typeface="B Homa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05000" y="7326124"/>
            <a:ext cx="2554209" cy="446276"/>
          </a:xfrm>
          <a:prstGeom prst="rect">
            <a:avLst/>
          </a:prstGeom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2000" dirty="0" smtClean="0">
                <a:solidFill>
                  <a:prstClr val="black"/>
                </a:solidFill>
                <a:latin typeface="Calibri"/>
                <a:ea typeface="Calibri"/>
                <a:cs typeface="B Homa" pitchFamily="2" charset="-78"/>
              </a:rPr>
              <a:t>مکان </a:t>
            </a:r>
            <a:r>
              <a:rPr lang="fa-IR" sz="2000" dirty="0">
                <a:solidFill>
                  <a:prstClr val="black"/>
                </a:solidFill>
                <a:latin typeface="Calibri"/>
                <a:ea typeface="Calibri"/>
                <a:cs typeface="B Homa" pitchFamily="2" charset="-78"/>
              </a:rPr>
              <a:t>: مرکز </a:t>
            </a:r>
            <a:r>
              <a:rPr lang="fa-IR" sz="2000" dirty="0" smtClean="0">
                <a:solidFill>
                  <a:prstClr val="black"/>
                </a:solidFill>
                <a:latin typeface="Calibri"/>
                <a:ea typeface="Calibri"/>
                <a:cs typeface="B Homa" pitchFamily="2" charset="-78"/>
              </a:rPr>
              <a:t>کامپیوتر</a:t>
            </a:r>
            <a:endParaRPr lang="en-US" sz="2000" dirty="0">
              <a:solidFill>
                <a:prstClr val="black"/>
              </a:solidFill>
              <a:latin typeface="Calibri"/>
              <a:ea typeface="Calibri"/>
              <a:cs typeface="Arial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1000" y="8011924"/>
            <a:ext cx="2438399" cy="446276"/>
          </a:xfrm>
          <a:prstGeom prst="rect">
            <a:avLst/>
          </a:prstGeom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2000" dirty="0">
                <a:solidFill>
                  <a:prstClr val="black"/>
                </a:solidFill>
                <a:latin typeface="Calibri"/>
                <a:ea typeface="Calibri"/>
                <a:cs typeface="B Homa" pitchFamily="2" charset="-78"/>
              </a:rPr>
              <a:t>ساعت : 16-14</a:t>
            </a:r>
            <a:endParaRPr lang="en-US" sz="2000" dirty="0">
              <a:solidFill>
                <a:prstClr val="black"/>
              </a:solidFill>
              <a:latin typeface="Calibri"/>
              <a:ea typeface="Calibri"/>
              <a:cs typeface="B Homa" pitchFamily="2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757583" y="750838"/>
            <a:ext cx="1119217" cy="1154162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a-IR" sz="6000" dirty="0" smtClean="0">
                <a:solidFill>
                  <a:prstClr val="white"/>
                </a:solidFill>
                <a:latin typeface="IranNastaliq" pitchFamily="18" charset="0"/>
                <a:ea typeface="Calibri"/>
                <a:cs typeface="IranNastaliq" pitchFamily="18" charset="0"/>
              </a:rPr>
              <a:t>فناوری</a:t>
            </a:r>
            <a:endParaRPr lang="en-US" sz="6000" dirty="0">
              <a:solidFill>
                <a:prstClr val="white"/>
              </a:solidFill>
              <a:latin typeface="IranNastaliq" pitchFamily="18" charset="0"/>
              <a:ea typeface="Calibri"/>
              <a:cs typeface="IranNastaliq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680650" y="994969"/>
            <a:ext cx="332142" cy="1015663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fa-IR" sz="6000" dirty="0">
                <a:solidFill>
                  <a:prstClr val="white"/>
                </a:solidFill>
                <a:latin typeface="IranNastaliq" pitchFamily="18" charset="0"/>
                <a:ea typeface="Calibri"/>
                <a:cs typeface="IranNastaliq" pitchFamily="18" charset="0"/>
              </a:rPr>
              <a:t>و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223209" y="533400"/>
            <a:ext cx="891591" cy="1015663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fa-IR" sz="6000" dirty="0">
                <a:solidFill>
                  <a:prstClr val="white"/>
                </a:solidFill>
                <a:ea typeface="Calibri"/>
                <a:cs typeface="IranNastaliq"/>
              </a:rPr>
              <a:t>گرامی</a:t>
            </a:r>
            <a:endParaRPr lang="en-US" sz="6000" dirty="0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895600" y="127337"/>
            <a:ext cx="452368" cy="1015663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fa-IR" dirty="0">
                <a:solidFill>
                  <a:prstClr val="white"/>
                </a:solidFill>
                <a:ea typeface="Calibri"/>
                <a:cs typeface="IranNastaliq"/>
              </a:rPr>
              <a:t> </a:t>
            </a:r>
            <a:r>
              <a:rPr lang="fa-IR" sz="6000" dirty="0">
                <a:solidFill>
                  <a:prstClr val="white"/>
                </a:solidFill>
                <a:latin typeface="IranNastaliq" pitchFamily="18" charset="0"/>
                <a:ea typeface="Calibri"/>
                <a:cs typeface="IranNastaliq" pitchFamily="18" charset="0"/>
              </a:rPr>
              <a:t>باد</a:t>
            </a:r>
            <a:endParaRPr lang="en-US" sz="6000" dirty="0">
              <a:solidFill>
                <a:prstClr val="white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33400" y="3913358"/>
            <a:ext cx="2303836" cy="658642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3200" dirty="0">
                <a:solidFill>
                  <a:prstClr val="white"/>
                </a:solidFill>
                <a:latin typeface="Calibri"/>
                <a:ea typeface="Calibri"/>
                <a:cs typeface="IranNastaliq"/>
              </a:rPr>
              <a:t>گروه علم اطلاعات و دانش شناسی</a:t>
            </a:r>
            <a:endParaRPr lang="en-US" sz="3200" dirty="0">
              <a:solidFill>
                <a:prstClr val="white"/>
              </a:solidFill>
              <a:latin typeface="Calibri"/>
              <a:ea typeface="Calibri"/>
              <a:cs typeface="Arial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1670" y="2760303"/>
            <a:ext cx="1654884" cy="22435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Rectangle 1"/>
          <p:cNvSpPr/>
          <p:nvPr/>
        </p:nvSpPr>
        <p:spPr>
          <a:xfrm>
            <a:off x="310206" y="6362581"/>
            <a:ext cx="1213794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fa-IR" sz="4000" b="1" dirty="0">
                <a:solidFill>
                  <a:srgbClr val="B9CA1A">
                    <a:lumMod val="60000"/>
                    <a:lumOff val="40000"/>
                  </a:srgbClr>
                </a:solidFill>
                <a:latin typeface="Algerian" pitchFamily="82" charset="0"/>
                <a:ea typeface="Calibri"/>
                <a:cs typeface="B Homa" pitchFamily="2" charset="-78"/>
              </a:rPr>
              <a:t>سنجی</a:t>
            </a:r>
            <a:endParaRPr lang="en-US" sz="4000" b="1" dirty="0">
              <a:solidFill>
                <a:srgbClr val="B9CA1A">
                  <a:lumMod val="60000"/>
                  <a:lumOff val="40000"/>
                </a:srgbClr>
              </a:solidFill>
              <a:latin typeface="Algerian" pitchFamily="82" charset="0"/>
              <a:ea typeface="Calibri"/>
              <a:cs typeface="B Homa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43000" y="4756970"/>
            <a:ext cx="2949846" cy="729430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3600" dirty="0">
                <a:solidFill>
                  <a:schemeClr val="bg1">
                    <a:lumMod val="85000"/>
                    <a:lumOff val="15000"/>
                  </a:schemeClr>
                </a:solidFill>
                <a:latin typeface="Calibri"/>
                <a:ea typeface="Calibri"/>
                <a:cs typeface="B Esfehan" pitchFamily="2" charset="-78"/>
              </a:rPr>
              <a:t>کارگاه آموزشی</a:t>
            </a:r>
            <a:endParaRPr lang="en-US" sz="3600" dirty="0">
              <a:solidFill>
                <a:schemeClr val="bg1">
                  <a:lumMod val="85000"/>
                  <a:lumOff val="15000"/>
                </a:schemeClr>
              </a:solidFill>
              <a:effectLst/>
              <a:latin typeface="Calibri"/>
              <a:ea typeface="Calibri"/>
              <a:cs typeface="B Esfeh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2430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143</TotalTime>
  <Words>48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Technic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20</cp:revision>
  <dcterms:created xsi:type="dcterms:W3CDTF">2006-08-16T00:00:00Z</dcterms:created>
  <dcterms:modified xsi:type="dcterms:W3CDTF">2022-11-26T06:05:10Z</dcterms:modified>
</cp:coreProperties>
</file>