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53" d="100"/>
          <a:sy n="53" d="100"/>
        </p:scale>
        <p:origin x="-2250" y="-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2">
                <a:lumMod val="75000"/>
              </a:schemeClr>
            </a:gs>
            <a:gs pos="54000">
              <a:schemeClr val="accent2">
                <a:lumMod val="98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76800" y="1025234"/>
            <a:ext cx="1600200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هفته </a:t>
            </a:r>
            <a:r>
              <a:rPr lang="fa-IR" sz="6000" dirty="0" smtClean="0">
                <a:latin typeface="IranNastaliq" pitchFamily="18" charset="0"/>
                <a:ea typeface="Calibri"/>
                <a:cs typeface="IranNastaliq" pitchFamily="18" charset="0"/>
              </a:rPr>
              <a:t>پژوهش</a:t>
            </a:r>
            <a:endParaRPr lang="en-US" sz="6000" dirty="0">
              <a:effectLst/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1524000"/>
            <a:ext cx="3733800" cy="135319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/>
                <a:ea typeface="Calibri"/>
                <a:cs typeface="IranNastaliq"/>
              </a:rPr>
              <a:t>معا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ونت </a:t>
            </a:r>
            <a:r>
              <a:rPr lang="fa-IR" sz="3200" dirty="0">
                <a:latin typeface="Calibri"/>
                <a:ea typeface="Calibri"/>
                <a:cs typeface="IranNastaliq"/>
              </a:rPr>
              <a:t>پژوهشی و فناوری</a:t>
            </a:r>
            <a:endParaRPr lang="en-US" sz="3200" dirty="0">
              <a:latin typeface="Calibri"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latin typeface="Calibri"/>
                <a:ea typeface="Calibri"/>
                <a:cs typeface="IranNastaliq"/>
              </a:rPr>
              <a:t>دانشکده علوم تربیتی و 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روانشناسی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33375"/>
            <a:ext cx="1533525" cy="12668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42230" y="5531866"/>
            <a:ext cx="6900230" cy="1707134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atin typeface="Algerian" pitchFamily="82" charset="0"/>
                <a:ea typeface="Calibri"/>
                <a:cs typeface="B Homa" pitchFamily="2" charset="-78"/>
              </a:rPr>
              <a:t>                 عنوان </a:t>
            </a:r>
            <a:r>
              <a:rPr lang="fa-IR" sz="2800" b="1" dirty="0">
                <a:latin typeface="Algerian" pitchFamily="82" charset="0"/>
                <a:ea typeface="Calibri"/>
                <a:cs typeface="B Homa" pitchFamily="2" charset="-78"/>
              </a:rPr>
              <a:t>:</a:t>
            </a:r>
            <a:r>
              <a:rPr lang="en-US" sz="2800" b="1" dirty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fa-IR" sz="2800" b="1" dirty="0">
                <a:latin typeface="Algerian" pitchFamily="82" charset="0"/>
                <a:ea typeface="Calibri"/>
                <a:cs typeface="B Homa" pitchFamily="2" charset="-78"/>
              </a:rPr>
              <a:t>               </a:t>
            </a:r>
            <a:r>
              <a:rPr lang="fa-IR" sz="2800" b="1" dirty="0" smtClean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en-US" sz="2800" b="1" dirty="0" smtClean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endParaRPr lang="en-US" sz="2800" b="1" dirty="0">
              <a:latin typeface="Algerian" pitchFamily="82" charset="0"/>
              <a:ea typeface="Calibri"/>
              <a:cs typeface="B Homa" pitchFamily="2" charset="-78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lgerian" pitchFamily="82" charset="0"/>
                <a:ea typeface="Calibri"/>
                <a:cs typeface="B Homa" pitchFamily="2" charset="-78"/>
              </a:rPr>
              <a:t>لحضات دردناک تردید در تصمیم به ماندن تصمیم نهایی به طلاق نمیدانم بمانم یا بروم</a:t>
            </a:r>
            <a:endParaRPr lang="en-US" sz="2800" b="1" dirty="0"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Algerian" pitchFamily="82" charset="0"/>
              <a:ea typeface="Calibri"/>
              <a:cs typeface="B Hom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41938" y="2960638"/>
            <a:ext cx="2111476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latin typeface="Calibri"/>
                <a:ea typeface="Calibri"/>
                <a:cs typeface="IranNastaliq"/>
              </a:rPr>
              <a:t>دکتر  رضا خجسته مهر</a:t>
            </a:r>
            <a:endParaRPr lang="en-US" sz="6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81879" y="8164324"/>
            <a:ext cx="3104675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زمان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:  سه شنبه   1401/9/29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7478524"/>
            <a:ext cx="255420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مکان </a:t>
            </a:r>
            <a:r>
              <a:rPr lang="fa-IR" sz="2000" dirty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: </a:t>
            </a: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آمفی تاتر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8164324"/>
            <a:ext cx="243839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ساعت :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12 - 10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57583" y="750838"/>
            <a:ext cx="1119217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فناوری</a:t>
            </a:r>
            <a:endParaRPr lang="en-US" sz="6000" dirty="0">
              <a:solidFill>
                <a:prstClr val="white"/>
              </a:solidFill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80650" y="994969"/>
            <a:ext cx="332142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و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23209" y="533400"/>
            <a:ext cx="891591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ea typeface="Calibri"/>
                <a:cs typeface="IranNastaliq"/>
              </a:rPr>
              <a:t>گرامی</a:t>
            </a:r>
            <a:endParaRPr lang="en-US" sz="6000" dirty="0"/>
          </a:p>
        </p:txBody>
      </p:sp>
      <p:sp>
        <p:nvSpPr>
          <p:cNvPr id="21" name="Rectangle 20"/>
          <p:cNvSpPr/>
          <p:nvPr/>
        </p:nvSpPr>
        <p:spPr>
          <a:xfrm>
            <a:off x="2895600" y="127337"/>
            <a:ext cx="452368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dirty="0">
                <a:ea typeface="Calibri"/>
                <a:cs typeface="IranNastaliq"/>
              </a:rPr>
              <a:t> </a:t>
            </a: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باد</a:t>
            </a:r>
            <a:endParaRPr lang="en-US" sz="6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5800" y="4141958"/>
            <a:ext cx="1043877" cy="800219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latin typeface="Calibri"/>
                <a:ea typeface="Calibri"/>
                <a:cs typeface="IranNastaliq"/>
              </a:rPr>
              <a:t>گروه </a:t>
            </a:r>
            <a:r>
              <a:rPr lang="fa-IR" sz="4000" dirty="0" smtClean="0">
                <a:latin typeface="Calibri"/>
                <a:ea typeface="Calibri"/>
                <a:cs typeface="IranNastaliq"/>
              </a:rPr>
              <a:t>مشاوره</a:t>
            </a:r>
            <a:endParaRPr lang="en-US" sz="4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27486" y="4648200"/>
            <a:ext cx="1834156" cy="871008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4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alibri"/>
                <a:ea typeface="Calibri"/>
                <a:cs typeface="B Esfehan" pitchFamily="2" charset="-78"/>
              </a:rPr>
              <a:t>سخنرانی</a:t>
            </a:r>
            <a:endParaRPr lang="en-US" sz="440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Calibri"/>
              <a:ea typeface="Calibri"/>
              <a:cs typeface="B Esfehan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588147"/>
            <a:ext cx="2071754" cy="25183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155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158</TotalTime>
  <Words>55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22</cp:revision>
  <dcterms:created xsi:type="dcterms:W3CDTF">2006-08-16T00:00:00Z</dcterms:created>
  <dcterms:modified xsi:type="dcterms:W3CDTF">2022-11-26T06:05:44Z</dcterms:modified>
</cp:coreProperties>
</file>