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3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5240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485237"/>
            <a:ext cx="6900230" cy="19061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atin typeface="Algerian" pitchFamily="82" charset="0"/>
                <a:ea typeface="Calibri"/>
                <a:cs typeface="B Homa" pitchFamily="2" charset="-78"/>
              </a:rPr>
              <a:t>عنوان </a:t>
            </a:r>
            <a:r>
              <a:rPr lang="fa-IR" sz="32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32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3200" b="1" dirty="0">
                <a:latin typeface="Algerian" pitchFamily="82" charset="0"/>
                <a:ea typeface="Calibri"/>
                <a:cs typeface="B Homa" pitchFamily="2" charset="-78"/>
              </a:rPr>
              <a:t>         </a:t>
            </a:r>
            <a:endParaRPr lang="en-US" sz="3200" b="1" dirty="0" smtClean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انتخاب نشریه مناسب و سایمیت کردن مقالات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در </a:t>
            </a:r>
            <a:r>
              <a:rPr lang="fa-I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پایگاه های سیناوب،یکتاوب و رایمگ</a:t>
            </a: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43406" y="2743200"/>
            <a:ext cx="1747594" cy="1366528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7200" dirty="0">
                <a:latin typeface="Calibri"/>
                <a:ea typeface="Calibri"/>
                <a:cs typeface="IranNastaliq"/>
              </a:rPr>
              <a:t>فاطمه</a:t>
            </a:r>
            <a:r>
              <a:rPr lang="fa-IR" sz="6000" dirty="0">
                <a:latin typeface="Calibri"/>
                <a:ea typeface="Calibri"/>
                <a:cs typeface="IranNastaliq"/>
              </a:rPr>
              <a:t> </a:t>
            </a:r>
            <a:r>
              <a:rPr lang="fa-IR" sz="6000" dirty="0" smtClean="0">
                <a:latin typeface="Calibri"/>
                <a:ea typeface="Calibri"/>
                <a:cs typeface="IranNastaliq"/>
              </a:rPr>
              <a:t>  بهلول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81879" y="8164324"/>
            <a:ext cx="310467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چهارشنبه   1401/9/30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74785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164324"/>
            <a:ext cx="243839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16-14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4038600"/>
            <a:ext cx="230383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گروه علم اطلاعات و دانش 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284" y="2743200"/>
            <a:ext cx="1729269" cy="19980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Rectangle 2"/>
          <p:cNvSpPr/>
          <p:nvPr/>
        </p:nvSpPr>
        <p:spPr>
          <a:xfrm>
            <a:off x="1621924" y="4827758"/>
            <a:ext cx="264527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52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19</cp:revision>
  <dcterms:created xsi:type="dcterms:W3CDTF">2006-08-16T00:00:00Z</dcterms:created>
  <dcterms:modified xsi:type="dcterms:W3CDTF">2022-11-26T06:08:29Z</dcterms:modified>
</cp:coreProperties>
</file>