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56" r:id="rId1"/>
  </p:sld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>
        <p:scale>
          <a:sx n="59" d="100"/>
          <a:sy n="59" d="100"/>
        </p:scale>
        <p:origin x="-2112" y="318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6336168"/>
            <a:ext cx="6858000" cy="281728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579144" y="0"/>
            <a:ext cx="2278856" cy="9144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321798" y="4450080"/>
            <a:ext cx="4860036" cy="306832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324788" y="2059749"/>
            <a:ext cx="4860036" cy="23368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11/26/2022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6336168"/>
            <a:ext cx="6858000" cy="281728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579144" y="0"/>
            <a:ext cx="2278856" cy="9144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4778450"/>
            <a:ext cx="4972050" cy="2435151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4350" y="3314400"/>
            <a:ext cx="4972050" cy="1422251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5600700" cy="1524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2743200" cy="6034617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200400" y="2133601"/>
            <a:ext cx="2743200" cy="6034617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6172200" cy="1524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7315200"/>
            <a:ext cx="3030141" cy="11176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3483769" y="7315200"/>
            <a:ext cx="3031331" cy="11176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42900" y="2022550"/>
            <a:ext cx="3030141" cy="52556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022550"/>
            <a:ext cx="3031331" cy="52556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5760"/>
            <a:ext cx="5602986" cy="1524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11/26/2022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1580704"/>
            <a:ext cx="2400300" cy="973667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42900" y="285899"/>
            <a:ext cx="2057400" cy="12192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" y="2641600"/>
            <a:ext cx="5314950" cy="508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117336" y="8562753"/>
            <a:ext cx="571500" cy="486833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7549" y="2274279"/>
            <a:ext cx="2290401" cy="1671744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99221" y="1359876"/>
            <a:ext cx="3086100" cy="54864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7550" y="3998354"/>
            <a:ext cx="2290400" cy="3551309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2900" y="8562753"/>
            <a:ext cx="1600200" cy="486833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11/26/2022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6336168"/>
            <a:ext cx="6858000" cy="281728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486400" y="0"/>
            <a:ext cx="1371600" cy="9144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342900" y="366184"/>
            <a:ext cx="5600700" cy="1524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5600700" cy="6034617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342900" y="8562753"/>
            <a:ext cx="1600200" cy="486833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11/26/2022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343150" y="8562753"/>
            <a:ext cx="2171700" cy="486833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6115050" y="8562753"/>
            <a:ext cx="571500" cy="486833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057" r:id="rId1"/>
    <p:sldLayoutId id="2147484058" r:id="rId2"/>
    <p:sldLayoutId id="2147484059" r:id="rId3"/>
    <p:sldLayoutId id="2147484060" r:id="rId4"/>
    <p:sldLayoutId id="2147484061" r:id="rId5"/>
    <p:sldLayoutId id="2147484062" r:id="rId6"/>
    <p:sldLayoutId id="2147484063" r:id="rId7"/>
    <p:sldLayoutId id="2147484064" r:id="rId8"/>
    <p:sldLayoutId id="2147484065" r:id="rId9"/>
    <p:sldLayoutId id="2147484066" r:id="rId10"/>
    <p:sldLayoutId id="2147484067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4876800" y="1025234"/>
            <a:ext cx="1600200" cy="1154162"/>
          </a:xfrm>
          <a:prstGeom prst="rect">
            <a:avLst/>
          </a:prstGeom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a-IR" sz="6000" dirty="0">
                <a:latin typeface="IranNastaliq" pitchFamily="18" charset="0"/>
                <a:ea typeface="Calibri"/>
                <a:cs typeface="IranNastaliq" pitchFamily="18" charset="0"/>
              </a:rPr>
              <a:t>هفته </a:t>
            </a:r>
            <a:r>
              <a:rPr lang="fa-IR" sz="6000" dirty="0" smtClean="0">
                <a:latin typeface="IranNastaliq" pitchFamily="18" charset="0"/>
                <a:ea typeface="Calibri"/>
                <a:cs typeface="IranNastaliq" pitchFamily="18" charset="0"/>
              </a:rPr>
              <a:t>پژوهش</a:t>
            </a:r>
            <a:endParaRPr lang="en-US" sz="6000" dirty="0">
              <a:effectLst/>
              <a:latin typeface="IranNastaliq" pitchFamily="18" charset="0"/>
              <a:ea typeface="Calibri"/>
              <a:cs typeface="IranNastaliq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143000" y="1524000"/>
            <a:ext cx="3733800" cy="1353191"/>
          </a:xfrm>
          <a:prstGeom prst="rect">
            <a:avLst/>
          </a:prstGeom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fa-IR" sz="2800" dirty="0" smtClean="0">
                <a:latin typeface="Calibri"/>
                <a:ea typeface="Calibri"/>
                <a:cs typeface="IranNastaliq"/>
              </a:rPr>
              <a:t>معا</a:t>
            </a:r>
            <a:r>
              <a:rPr lang="fa-IR" sz="3200" dirty="0" smtClean="0">
                <a:latin typeface="Calibri"/>
                <a:ea typeface="Calibri"/>
                <a:cs typeface="IranNastaliq"/>
              </a:rPr>
              <a:t>ونت </a:t>
            </a:r>
            <a:r>
              <a:rPr lang="fa-IR" sz="3200" dirty="0">
                <a:latin typeface="Calibri"/>
                <a:ea typeface="Calibri"/>
                <a:cs typeface="IranNastaliq"/>
              </a:rPr>
              <a:t>پژوهشی و فناوری</a:t>
            </a:r>
            <a:endParaRPr lang="en-US" sz="3200" dirty="0">
              <a:latin typeface="Calibri"/>
              <a:ea typeface="Calibri"/>
              <a:cs typeface="Arial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fa-IR" sz="3200" dirty="0">
                <a:latin typeface="Calibri"/>
                <a:ea typeface="Calibri"/>
                <a:cs typeface="IranNastaliq"/>
              </a:rPr>
              <a:t>دانشکده علوم تربیتی و </a:t>
            </a:r>
            <a:r>
              <a:rPr lang="fa-IR" sz="3200" dirty="0" smtClean="0">
                <a:latin typeface="Calibri"/>
                <a:ea typeface="Calibri"/>
                <a:cs typeface="IranNastaliq"/>
              </a:rPr>
              <a:t>روانشناسی</a:t>
            </a:r>
            <a:endParaRPr lang="en-US" sz="3200" dirty="0">
              <a:effectLst/>
              <a:latin typeface="Calibri"/>
              <a:ea typeface="Calibri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333375"/>
            <a:ext cx="1533525" cy="1266825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381000" y="5891220"/>
            <a:ext cx="6096000" cy="1423980"/>
          </a:xfrm>
          <a:prstGeom prst="rect">
            <a:avLst/>
          </a:prstGeom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fa-IR" sz="3200" b="1" dirty="0" smtClean="0">
                <a:latin typeface="Algerian" pitchFamily="82" charset="0"/>
                <a:ea typeface="Calibri"/>
                <a:cs typeface="B Homa" pitchFamily="2" charset="-78"/>
              </a:rPr>
              <a:t>عنوان </a:t>
            </a:r>
            <a:r>
              <a:rPr lang="fa-IR" sz="3200" b="1" dirty="0">
                <a:latin typeface="Algerian" pitchFamily="82" charset="0"/>
                <a:ea typeface="Calibri"/>
                <a:cs typeface="B Homa" pitchFamily="2" charset="-78"/>
              </a:rPr>
              <a:t>:</a:t>
            </a:r>
            <a:r>
              <a:rPr lang="en-US" sz="3200" b="1" dirty="0">
                <a:latin typeface="Algerian" pitchFamily="82" charset="0"/>
                <a:ea typeface="Calibri"/>
                <a:cs typeface="B Homa" pitchFamily="2" charset="-78"/>
              </a:rPr>
              <a:t> </a:t>
            </a:r>
            <a:r>
              <a:rPr lang="fa-IR" sz="3200" b="1" dirty="0" smtClean="0">
                <a:latin typeface="Algerian" pitchFamily="82" charset="0"/>
                <a:ea typeface="Calibri"/>
                <a:cs typeface="B Homa" pitchFamily="2" charset="-78"/>
              </a:rPr>
              <a:t>    </a:t>
            </a:r>
            <a:r>
              <a:rPr lang="fa-IR" sz="3200" b="1" dirty="0" smtClean="0">
                <a:latin typeface="Algerian" pitchFamily="82" charset="0"/>
                <a:ea typeface="Calibri"/>
                <a:cs typeface="B Homa" pitchFamily="2" charset="-78"/>
              </a:rPr>
              <a:t> </a:t>
            </a:r>
            <a:endParaRPr lang="en-US" sz="3200" b="1" dirty="0" smtClean="0">
              <a:latin typeface="Algerian" pitchFamily="82" charset="0"/>
              <a:ea typeface="Calibri"/>
              <a:cs typeface="B Homa" pitchFamily="2" charset="-78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fa-IR" sz="36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Algerian" pitchFamily="82" charset="0"/>
                <a:ea typeface="Calibri"/>
                <a:cs typeface="B Homa" pitchFamily="2" charset="-78"/>
              </a:rPr>
              <a:t>معرفی وب معنایی و فناوری های آن</a:t>
            </a:r>
            <a:endParaRPr lang="en-US" sz="3600" b="1" dirty="0">
              <a:solidFill>
                <a:schemeClr val="accent6">
                  <a:lumMod val="60000"/>
                  <a:lumOff val="40000"/>
                </a:schemeClr>
              </a:solidFill>
              <a:effectLst/>
              <a:latin typeface="Algerian" pitchFamily="82" charset="0"/>
              <a:ea typeface="Calibri"/>
              <a:cs typeface="B Homa" pitchFamily="2" charset="-78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905000" y="3036838"/>
            <a:ext cx="2090637" cy="1154162"/>
          </a:xfrm>
          <a:prstGeom prst="rect">
            <a:avLst/>
          </a:prstGeom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fa-IR" sz="6000" dirty="0" smtClean="0">
                <a:latin typeface="Calibri"/>
                <a:ea typeface="Calibri"/>
                <a:cs typeface="IranNastaliq"/>
              </a:rPr>
              <a:t>دکتر  فریده کعب</a:t>
            </a:r>
            <a:endParaRPr lang="en-US" sz="6000" dirty="0">
              <a:effectLst/>
              <a:latin typeface="Calibri"/>
              <a:ea typeface="Calibri"/>
              <a:cs typeface="Arial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081879" y="8088124"/>
            <a:ext cx="3104675" cy="446276"/>
          </a:xfrm>
          <a:prstGeom prst="rect">
            <a:avLst/>
          </a:prstGeom>
          <a:ln>
            <a:solidFill>
              <a:schemeClr val="accent2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rtl="1">
              <a:lnSpc>
                <a:spcPct val="115000"/>
              </a:lnSpc>
              <a:spcAft>
                <a:spcPts val="1000"/>
              </a:spcAft>
            </a:pPr>
            <a:r>
              <a:rPr lang="fa-IR" sz="2000" dirty="0">
                <a:latin typeface="Calibri"/>
                <a:ea typeface="Calibri"/>
                <a:cs typeface="B Homa" pitchFamily="2" charset="-78"/>
              </a:rPr>
              <a:t>زمان </a:t>
            </a:r>
            <a:r>
              <a:rPr lang="fa-IR" sz="2000" dirty="0" smtClean="0">
                <a:latin typeface="Calibri"/>
                <a:ea typeface="Calibri"/>
                <a:cs typeface="B Homa" pitchFamily="2" charset="-78"/>
              </a:rPr>
              <a:t>:  یکشنبه   1401/9/27</a:t>
            </a:r>
            <a:endParaRPr lang="en-US" sz="2000" dirty="0">
              <a:effectLst/>
              <a:latin typeface="Calibri"/>
              <a:ea typeface="Calibri"/>
              <a:cs typeface="B Homa" pitchFamily="2" charset="-78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905000" y="7402324"/>
            <a:ext cx="2554209" cy="446276"/>
          </a:xfrm>
          <a:prstGeom prst="rect">
            <a:avLst/>
          </a:prstGeom>
          <a:ln>
            <a:solidFill>
              <a:schemeClr val="accent2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fa-IR" sz="2000" dirty="0" smtClean="0">
                <a:solidFill>
                  <a:schemeClr val="dk1"/>
                </a:solidFill>
                <a:latin typeface="Calibri"/>
                <a:ea typeface="Calibri"/>
                <a:cs typeface="B Homa" pitchFamily="2" charset="-78"/>
              </a:rPr>
              <a:t>مکان </a:t>
            </a:r>
            <a:r>
              <a:rPr lang="fa-IR" sz="2000" dirty="0">
                <a:solidFill>
                  <a:schemeClr val="dk1"/>
                </a:solidFill>
                <a:latin typeface="Calibri"/>
                <a:ea typeface="Calibri"/>
                <a:cs typeface="B Homa" pitchFamily="2" charset="-78"/>
              </a:rPr>
              <a:t>: </a:t>
            </a:r>
            <a:r>
              <a:rPr lang="fa-IR" sz="2000" dirty="0" smtClean="0">
                <a:solidFill>
                  <a:schemeClr val="dk1"/>
                </a:solidFill>
                <a:latin typeface="Calibri"/>
                <a:ea typeface="Calibri"/>
                <a:cs typeface="B Homa" pitchFamily="2" charset="-78"/>
              </a:rPr>
              <a:t>آمفی تاتر</a:t>
            </a:r>
            <a:endParaRPr lang="en-US" sz="2000" dirty="0">
              <a:effectLst/>
              <a:latin typeface="Calibri"/>
              <a:ea typeface="Calibri"/>
              <a:cs typeface="Arial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81000" y="8088124"/>
            <a:ext cx="2438399" cy="446276"/>
          </a:xfrm>
          <a:prstGeom prst="rect">
            <a:avLst/>
          </a:prstGeom>
          <a:ln>
            <a:solidFill>
              <a:schemeClr val="accent2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fa-IR" sz="2000" dirty="0">
                <a:latin typeface="Calibri"/>
                <a:ea typeface="Calibri"/>
                <a:cs typeface="B Homa" pitchFamily="2" charset="-78"/>
              </a:rPr>
              <a:t>ساعت : </a:t>
            </a:r>
            <a:r>
              <a:rPr lang="fa-IR" sz="2000" dirty="0" smtClean="0">
                <a:latin typeface="Calibri"/>
                <a:ea typeface="Calibri"/>
                <a:cs typeface="B Homa" pitchFamily="2" charset="-78"/>
              </a:rPr>
              <a:t>16-14</a:t>
            </a:r>
            <a:endParaRPr lang="en-US" sz="2000" dirty="0">
              <a:effectLst/>
              <a:latin typeface="Calibri"/>
              <a:ea typeface="Calibri"/>
              <a:cs typeface="B Homa" pitchFamily="2" charset="-78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757583" y="750838"/>
            <a:ext cx="1119217" cy="1154162"/>
          </a:xfrm>
          <a:prstGeom prst="rect">
            <a:avLst/>
          </a:prstGeom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fa-IR" sz="6000" dirty="0" smtClean="0">
                <a:solidFill>
                  <a:prstClr val="white"/>
                </a:solidFill>
                <a:latin typeface="IranNastaliq" pitchFamily="18" charset="0"/>
                <a:ea typeface="Calibri"/>
                <a:cs typeface="IranNastaliq" pitchFamily="18" charset="0"/>
              </a:rPr>
              <a:t>فناوری</a:t>
            </a:r>
            <a:endParaRPr lang="en-US" sz="6000" dirty="0">
              <a:solidFill>
                <a:prstClr val="white"/>
              </a:solidFill>
              <a:latin typeface="IranNastaliq" pitchFamily="18" charset="0"/>
              <a:ea typeface="Calibri"/>
              <a:cs typeface="IranNastaliq" pitchFamily="18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4680650" y="994969"/>
            <a:ext cx="332142" cy="1015663"/>
          </a:xfrm>
          <a:prstGeom prst="rect">
            <a:avLst/>
          </a:prstGeom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r>
              <a:rPr lang="fa-IR" sz="6000" dirty="0">
                <a:solidFill>
                  <a:prstClr val="white"/>
                </a:solidFill>
                <a:latin typeface="IranNastaliq" pitchFamily="18" charset="0"/>
                <a:ea typeface="Calibri"/>
                <a:cs typeface="IranNastaliq" pitchFamily="18" charset="0"/>
              </a:rPr>
              <a:t>و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3223209" y="533400"/>
            <a:ext cx="891591" cy="1015663"/>
          </a:xfrm>
          <a:prstGeom prst="rect">
            <a:avLst/>
          </a:prstGeom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r>
              <a:rPr lang="fa-IR" sz="6000" dirty="0">
                <a:ea typeface="Calibri"/>
                <a:cs typeface="IranNastaliq"/>
              </a:rPr>
              <a:t>گرامی</a:t>
            </a:r>
            <a:endParaRPr lang="en-US" sz="6000" dirty="0"/>
          </a:p>
        </p:txBody>
      </p:sp>
      <p:sp>
        <p:nvSpPr>
          <p:cNvPr id="21" name="Rectangle 20"/>
          <p:cNvSpPr/>
          <p:nvPr/>
        </p:nvSpPr>
        <p:spPr>
          <a:xfrm>
            <a:off x="2895600" y="127337"/>
            <a:ext cx="452368" cy="1015663"/>
          </a:xfrm>
          <a:prstGeom prst="rect">
            <a:avLst/>
          </a:prstGeom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r>
              <a:rPr lang="fa-IR" dirty="0">
                <a:ea typeface="Calibri"/>
                <a:cs typeface="IranNastaliq"/>
              </a:rPr>
              <a:t> </a:t>
            </a:r>
            <a:r>
              <a:rPr lang="fa-IR" sz="6000" dirty="0">
                <a:latin typeface="IranNastaliq" pitchFamily="18" charset="0"/>
                <a:ea typeface="Calibri"/>
                <a:cs typeface="IranNastaliq" pitchFamily="18" charset="0"/>
              </a:rPr>
              <a:t>باد</a:t>
            </a:r>
            <a:endParaRPr lang="en-US" sz="6000" dirty="0">
              <a:latin typeface="IranNastaliq" pitchFamily="18" charset="0"/>
              <a:cs typeface="IranNastaliq" pitchFamily="18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533400" y="4294358"/>
            <a:ext cx="2303836" cy="658642"/>
          </a:xfrm>
          <a:prstGeom prst="rect">
            <a:avLst/>
          </a:prstGeom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fa-IR" sz="3200" dirty="0">
                <a:latin typeface="Calibri"/>
                <a:ea typeface="Calibri"/>
                <a:cs typeface="IranNastaliq"/>
              </a:rPr>
              <a:t>گروه علم اطلاعات و دانش شناسی</a:t>
            </a:r>
            <a:endParaRPr lang="en-US" sz="3200" dirty="0">
              <a:effectLst/>
              <a:latin typeface="Calibri"/>
              <a:ea typeface="Calibri"/>
              <a:cs typeface="Arial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621924" y="5132558"/>
            <a:ext cx="2645276" cy="658642"/>
          </a:xfrm>
          <a:prstGeom prst="rect">
            <a:avLst/>
          </a:prstGeom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fa-IR" sz="3200" dirty="0">
                <a:solidFill>
                  <a:schemeClr val="bg1">
                    <a:lumMod val="85000"/>
                    <a:lumOff val="15000"/>
                  </a:schemeClr>
                </a:solidFill>
                <a:latin typeface="Calibri"/>
                <a:ea typeface="Calibri"/>
                <a:cs typeface="B Esfehan" pitchFamily="2" charset="-78"/>
              </a:rPr>
              <a:t>کارگاه آموزشی</a:t>
            </a:r>
            <a:endParaRPr lang="en-US" sz="3200" dirty="0">
              <a:solidFill>
                <a:schemeClr val="bg1">
                  <a:lumMod val="85000"/>
                  <a:lumOff val="15000"/>
                </a:schemeClr>
              </a:solidFill>
              <a:effectLst/>
              <a:latin typeface="Calibri"/>
              <a:ea typeface="Calibri"/>
              <a:cs typeface="B Esfehan" pitchFamily="2" charset="-78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515379" y="3099137"/>
            <a:ext cx="694421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sz="6000" dirty="0">
                <a:solidFill>
                  <a:prstClr val="white"/>
                </a:solidFill>
                <a:latin typeface="Calibri"/>
                <a:ea typeface="Calibri"/>
                <a:cs typeface="IranNastaliq"/>
              </a:rPr>
              <a:t>عمیر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59209" y="2677395"/>
            <a:ext cx="1710819" cy="212320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1715528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chnic">
  <a:themeElements>
    <a:clrScheme name="Pushpin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135</TotalTime>
  <Words>48</Words>
  <Application>Microsoft Office PowerPoint</Application>
  <PresentationFormat>On-screen Show (4:3)</PresentationFormat>
  <Paragraphs>16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Technic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Administrator</cp:lastModifiedBy>
  <cp:revision>21</cp:revision>
  <dcterms:created xsi:type="dcterms:W3CDTF">2006-08-16T00:00:00Z</dcterms:created>
  <dcterms:modified xsi:type="dcterms:W3CDTF">2022-11-26T06:10:22Z</dcterms:modified>
</cp:coreProperties>
</file>