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59" d="100"/>
          <a:sy n="59" d="100"/>
        </p:scale>
        <p:origin x="-2112" y="31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21798" y="4450080"/>
            <a:ext cx="4860036" cy="306832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324788" y="2059749"/>
            <a:ext cx="4860036" cy="23368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778450"/>
            <a:ext cx="4972050" cy="2435151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314400"/>
            <a:ext cx="4972050" cy="1422251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7315200"/>
            <a:ext cx="303014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7315200"/>
            <a:ext cx="303133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2022550"/>
            <a:ext cx="303014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022550"/>
            <a:ext cx="303133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5760"/>
            <a:ext cx="5602986" cy="1524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80704"/>
            <a:ext cx="2400300" cy="973667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285899"/>
            <a:ext cx="2057400" cy="12192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641600"/>
            <a:ext cx="5314950" cy="508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17336" y="8562753"/>
            <a:ext cx="571500" cy="486833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7549" y="2274279"/>
            <a:ext cx="2290401" cy="1671744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99221" y="1359876"/>
            <a:ext cx="3086100" cy="54864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7550" y="3998354"/>
            <a:ext cx="2290400" cy="3551309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562753"/>
            <a:ext cx="1600200" cy="486833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486400" y="0"/>
            <a:ext cx="1371600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56007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562753"/>
            <a:ext cx="1600200" cy="486833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343150" y="8562753"/>
            <a:ext cx="2171700" cy="486833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115050" y="8562753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76800" y="1025234"/>
            <a:ext cx="1600200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6000" dirty="0">
                <a:latin typeface="IranNastaliq" pitchFamily="18" charset="0"/>
                <a:ea typeface="Calibri"/>
                <a:cs typeface="IranNastaliq" pitchFamily="18" charset="0"/>
              </a:rPr>
              <a:t>هفته </a:t>
            </a:r>
            <a:r>
              <a:rPr lang="fa-IR" sz="6000" dirty="0" smtClean="0">
                <a:latin typeface="IranNastaliq" pitchFamily="18" charset="0"/>
                <a:ea typeface="Calibri"/>
                <a:cs typeface="IranNastaliq" pitchFamily="18" charset="0"/>
              </a:rPr>
              <a:t>پژوهش</a:t>
            </a:r>
            <a:endParaRPr lang="en-US" sz="6000" dirty="0">
              <a:effectLst/>
              <a:latin typeface="IranNastaliq" pitchFamily="18" charset="0"/>
              <a:ea typeface="Calibri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1447800"/>
            <a:ext cx="3733800" cy="1353191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latin typeface="Calibri"/>
                <a:ea typeface="Calibri"/>
                <a:cs typeface="IranNastaliq"/>
              </a:rPr>
              <a:t>معا</a:t>
            </a:r>
            <a:r>
              <a:rPr lang="fa-IR" sz="3200" dirty="0" smtClean="0">
                <a:latin typeface="Calibri"/>
                <a:ea typeface="Calibri"/>
                <a:cs typeface="IranNastaliq"/>
              </a:rPr>
              <a:t>ونت </a:t>
            </a:r>
            <a:r>
              <a:rPr lang="fa-IR" sz="3200" dirty="0">
                <a:latin typeface="Calibri"/>
                <a:ea typeface="Calibri"/>
                <a:cs typeface="IranNastaliq"/>
              </a:rPr>
              <a:t>پژوهشی و فناوری</a:t>
            </a:r>
            <a:endParaRPr lang="en-US" sz="3200" dirty="0">
              <a:latin typeface="Calibri"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dirty="0">
                <a:latin typeface="Calibri"/>
                <a:ea typeface="Calibri"/>
                <a:cs typeface="IranNastaliq"/>
              </a:rPr>
              <a:t>دانشکده علوم تربیتی </a:t>
            </a:r>
            <a:r>
              <a:rPr lang="fa-IR" sz="3200">
                <a:latin typeface="Calibri"/>
                <a:ea typeface="Calibri"/>
                <a:cs typeface="IranNastaliq"/>
              </a:rPr>
              <a:t>و </a:t>
            </a:r>
            <a:r>
              <a:rPr lang="fa-IR" sz="3200" smtClean="0">
                <a:latin typeface="Calibri"/>
                <a:ea typeface="Calibri"/>
                <a:cs typeface="IranNastaliq"/>
              </a:rPr>
              <a:t>روانشناسی</a:t>
            </a:r>
            <a:endParaRPr lang="en-US" sz="3200" dirty="0">
              <a:effectLst/>
              <a:latin typeface="Calibri"/>
              <a:ea typeface="Calibri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33375"/>
            <a:ext cx="1533525" cy="12668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42230" y="5668032"/>
            <a:ext cx="6900230" cy="1494768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latin typeface="Algerian" pitchFamily="82" charset="0"/>
                <a:ea typeface="Calibri"/>
                <a:cs typeface="B Homa" pitchFamily="2" charset="-78"/>
              </a:rPr>
              <a:t>                      </a:t>
            </a:r>
            <a:r>
              <a:rPr lang="fa-IR" sz="3200" b="1" dirty="0" smtClean="0">
                <a:latin typeface="Algerian" pitchFamily="82" charset="0"/>
                <a:ea typeface="Calibri"/>
                <a:cs typeface="B Homa" pitchFamily="2" charset="-78"/>
              </a:rPr>
              <a:t>             عنوان </a:t>
            </a:r>
            <a:r>
              <a:rPr lang="fa-IR" sz="3200" b="1" dirty="0">
                <a:latin typeface="Algerian" pitchFamily="82" charset="0"/>
                <a:ea typeface="Calibri"/>
                <a:cs typeface="B Homa" pitchFamily="2" charset="-78"/>
              </a:rPr>
              <a:t>:</a:t>
            </a:r>
            <a:r>
              <a:rPr lang="en-US" sz="2800" b="1" dirty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r>
              <a:rPr lang="fa-IR" sz="2800" b="1" dirty="0">
                <a:latin typeface="Algerian" pitchFamily="82" charset="0"/>
                <a:ea typeface="Calibri"/>
                <a:cs typeface="B Homa" pitchFamily="2" charset="-78"/>
              </a:rPr>
              <a:t>               </a:t>
            </a:r>
            <a:r>
              <a:rPr lang="fa-IR" sz="2800" b="1" dirty="0" smtClean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r>
              <a:rPr lang="en-US" sz="2800" b="1" dirty="0" smtClean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endParaRPr lang="en-US" sz="2800" b="1" dirty="0">
              <a:latin typeface="Algerian" pitchFamily="82" charset="0"/>
              <a:ea typeface="Calibri"/>
              <a:cs typeface="B Homa" pitchFamily="2" charset="-78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4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itchFamily="82" charset="0"/>
                <a:ea typeface="Calibri"/>
                <a:cs typeface="B Homa" pitchFamily="2" charset="-78"/>
              </a:rPr>
              <a:t>روش تحقیق پیشرفته</a:t>
            </a:r>
            <a:endParaRPr lang="en-US" sz="4000" b="1" dirty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Algerian" pitchFamily="82" charset="0"/>
              <a:ea typeface="Calibri"/>
              <a:cs typeface="B Homa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37597" y="2884438"/>
            <a:ext cx="2472152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6000" dirty="0" smtClean="0">
                <a:latin typeface="Calibri"/>
                <a:ea typeface="Calibri"/>
                <a:cs typeface="IranNastaliq"/>
              </a:rPr>
              <a:t>دکتر عبدالکاظم  نیسی</a:t>
            </a:r>
            <a:endParaRPr lang="en-US" sz="6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23209" y="8088124"/>
            <a:ext cx="2963345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latin typeface="Calibri"/>
                <a:ea typeface="Calibri"/>
                <a:cs typeface="B Homa" pitchFamily="2" charset="-78"/>
              </a:rPr>
              <a:t>زمان </a:t>
            </a:r>
            <a:r>
              <a:rPr lang="fa-IR" sz="2000" dirty="0" smtClean="0">
                <a:latin typeface="Calibri"/>
                <a:ea typeface="Calibri"/>
                <a:cs typeface="B Homa" pitchFamily="2" charset="-78"/>
              </a:rPr>
              <a:t>:  دوشنبه   1401/9/28</a:t>
            </a:r>
            <a:endParaRPr lang="en-US" sz="2000" dirty="0">
              <a:effectLst/>
              <a:latin typeface="Calibri"/>
              <a:ea typeface="Calibri"/>
              <a:cs typeface="B Hom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17791" y="7402324"/>
            <a:ext cx="2554209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000" dirty="0" smtClean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مکان </a:t>
            </a:r>
            <a:r>
              <a:rPr lang="fa-IR" sz="2000" dirty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: </a:t>
            </a:r>
            <a:r>
              <a:rPr lang="fa-IR" sz="2000" dirty="0" smtClean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آمفی تاتر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8088124"/>
            <a:ext cx="2563562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latin typeface="Calibri"/>
                <a:ea typeface="Calibri"/>
                <a:cs typeface="B Homa" pitchFamily="2" charset="-78"/>
              </a:rPr>
              <a:t>ساعت : </a:t>
            </a:r>
            <a:r>
              <a:rPr lang="fa-IR" sz="2000" dirty="0" smtClean="0">
                <a:latin typeface="Calibri"/>
                <a:ea typeface="Calibri"/>
                <a:cs typeface="B Homa" pitchFamily="2" charset="-78"/>
              </a:rPr>
              <a:t>16- 14</a:t>
            </a:r>
            <a:endParaRPr lang="en-US" sz="2000" dirty="0">
              <a:effectLst/>
              <a:latin typeface="Calibri"/>
              <a:ea typeface="Calibri"/>
              <a:cs typeface="B Homa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57583" y="750838"/>
            <a:ext cx="1119217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fa-IR" sz="6000" dirty="0" smtClean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فناوری</a:t>
            </a:r>
            <a:endParaRPr lang="en-US" sz="6000" dirty="0">
              <a:solidFill>
                <a:prstClr val="white"/>
              </a:solidFill>
              <a:latin typeface="IranNastaliq" pitchFamily="18" charset="0"/>
              <a:ea typeface="Calibri"/>
              <a:cs typeface="IranNastaliq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80650" y="994969"/>
            <a:ext cx="332142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sz="6000" dirty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و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223209" y="533400"/>
            <a:ext cx="891591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sz="6000" dirty="0">
                <a:ea typeface="Calibri"/>
                <a:cs typeface="IranNastaliq"/>
              </a:rPr>
              <a:t>گرامی</a:t>
            </a:r>
            <a:endParaRPr lang="en-US" sz="6000" dirty="0"/>
          </a:p>
        </p:txBody>
      </p:sp>
      <p:sp>
        <p:nvSpPr>
          <p:cNvPr id="21" name="Rectangle 20"/>
          <p:cNvSpPr/>
          <p:nvPr/>
        </p:nvSpPr>
        <p:spPr>
          <a:xfrm>
            <a:off x="2895600" y="127337"/>
            <a:ext cx="452368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dirty="0">
                <a:ea typeface="Calibri"/>
                <a:cs typeface="IranNastaliq"/>
              </a:rPr>
              <a:t> </a:t>
            </a:r>
            <a:r>
              <a:rPr lang="fa-IR" sz="6000" dirty="0">
                <a:latin typeface="IranNastaliq" pitchFamily="18" charset="0"/>
                <a:ea typeface="Calibri"/>
                <a:cs typeface="IranNastaliq" pitchFamily="18" charset="0"/>
              </a:rPr>
              <a:t>باد</a:t>
            </a:r>
            <a:endParaRPr lang="en-US" sz="6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9600" y="4071170"/>
            <a:ext cx="1301959" cy="729430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600" dirty="0" smtClean="0">
                <a:latin typeface="Calibri"/>
                <a:ea typeface="Calibri"/>
                <a:cs typeface="IranNastaliq"/>
              </a:rPr>
              <a:t>گروه    روانشناسی</a:t>
            </a:r>
            <a:endParaRPr lang="en-US" sz="36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1600" y="4833170"/>
            <a:ext cx="2949846" cy="729430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600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/>
                <a:ea typeface="Calibri"/>
                <a:cs typeface="B Esfehan" pitchFamily="2" charset="-78"/>
              </a:rPr>
              <a:t>کارگاه آموزشی</a:t>
            </a:r>
            <a:endParaRPr lang="en-US" sz="3600" dirty="0">
              <a:solidFill>
                <a:schemeClr val="bg1">
                  <a:lumMod val="85000"/>
                  <a:lumOff val="15000"/>
                </a:schemeClr>
              </a:solidFill>
              <a:effectLst/>
              <a:latin typeface="Calibri"/>
              <a:ea typeface="Calibri"/>
              <a:cs typeface="B Esfehan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298" y="2453415"/>
            <a:ext cx="1631810" cy="21947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1552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173</TotalTime>
  <Words>41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24</cp:revision>
  <dcterms:created xsi:type="dcterms:W3CDTF">2006-08-16T00:00:00Z</dcterms:created>
  <dcterms:modified xsi:type="dcterms:W3CDTF">2022-11-26T06:11:23Z</dcterms:modified>
</cp:coreProperties>
</file>